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media2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sz="half" idx="13"/>
          </p:nvPr>
        </p:nvSpPr>
        <p:spPr>
          <a:xfrm>
            <a:off x="5463161" y="-90805"/>
            <a:ext cx="8585201" cy="50438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Image"/>
          <p:cNvSpPr/>
          <p:nvPr>
            <p:ph type="pic" sz="half" idx="14"/>
          </p:nvPr>
        </p:nvSpPr>
        <p:spPr>
          <a:xfrm>
            <a:off x="5918717" y="4660900"/>
            <a:ext cx="7669766" cy="5219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Image"/>
          <p:cNvSpPr/>
          <p:nvPr>
            <p:ph type="pic" idx="15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1756072"/>
            <a:ext cx="12065000" cy="5835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08"/>
                  <a:pt x="0" y="463"/>
                </a:cubicBezTo>
                <a:lnTo>
                  <a:pt x="0" y="19082"/>
                </a:lnTo>
                <a:cubicBezTo>
                  <a:pt x="0" y="19337"/>
                  <a:pt x="100" y="19543"/>
                  <a:pt x="224" y="19543"/>
                </a:cubicBezTo>
                <a:lnTo>
                  <a:pt x="17228" y="19543"/>
                </a:lnTo>
                <a:lnTo>
                  <a:pt x="17850" y="21600"/>
                </a:lnTo>
                <a:lnTo>
                  <a:pt x="18471" y="19543"/>
                </a:lnTo>
                <a:lnTo>
                  <a:pt x="21376" y="19543"/>
                </a:lnTo>
                <a:cubicBezTo>
                  <a:pt x="21500" y="19543"/>
                  <a:pt x="21600" y="19337"/>
                  <a:pt x="21600" y="19082"/>
                </a:cubicBezTo>
                <a:lnTo>
                  <a:pt x="21600" y="463"/>
                </a:lnTo>
                <a:cubicBezTo>
                  <a:pt x="21600" y="208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Type a quote here."/>
          <p:cNvSpPr txBox="1"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Johnny Appleseed"/>
          <p:cNvSpPr txBox="1"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Text"/>
          <p:cNvSpPr txBox="1"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Image"/>
          <p:cNvSpPr/>
          <p:nvPr>
            <p:ph type="pic" idx="14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e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Image"/>
          <p:cNvSpPr/>
          <p:nvPr>
            <p:ph type="pic" idx="13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Image"/>
          <p:cNvSpPr/>
          <p:nvPr>
            <p:ph type="pic" idx="14"/>
          </p:nvPr>
        </p:nvSpPr>
        <p:spPr>
          <a:xfrm>
            <a:off x="6665377" y="1219200"/>
            <a:ext cx="7445457" cy="8216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le Text"/>
          <p:cNvSpPr txBox="1"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 txBox="1"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3" Type="http://schemas.microsoft.com/office/2007/relationships/media" Target="../media/media2.mp4"/><Relationship Id="rId4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UFo mystery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UFo mystery</a:t>
            </a:r>
          </a:p>
        </p:txBody>
      </p:sp>
      <p:sp>
        <p:nvSpPr>
          <p:cNvPr id="167" name="Data Science vs.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Science vs.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Screen Shot 2021-02-10 at 2.29.34 PM.png" descr="Screen Shot 2021-02-10 at 2.29.34 PM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9325" t="0" r="9325" b="0"/>
          <a:stretch>
            <a:fillRect/>
          </a:stretch>
        </p:blipFill>
        <p:spPr>
          <a:xfrm>
            <a:off x="6502400" y="-6350"/>
            <a:ext cx="6502400" cy="4864101"/>
          </a:xfrm>
          <a:prstGeom prst="rect">
            <a:avLst/>
          </a:prstGeom>
        </p:spPr>
      </p:pic>
      <p:pic>
        <p:nvPicPr>
          <p:cNvPr id="197" name="Screen Shot 2021-02-02 at 1.12.52 PM.png" descr="Screen Shot 2021-02-02 at 1.12.52 PM.png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0" t="840" r="0" b="840"/>
          <a:stretch>
            <a:fillRect/>
          </a:stretch>
        </p:blipFill>
        <p:spPr>
          <a:xfrm>
            <a:off x="6502400" y="4902200"/>
            <a:ext cx="6502400" cy="4864101"/>
          </a:xfrm>
          <a:prstGeom prst="rect">
            <a:avLst/>
          </a:prstGeom>
        </p:spPr>
      </p:pic>
      <p:pic>
        <p:nvPicPr>
          <p:cNvPr id="198" name="Screen Shot 2021-02-10 at 2.31.22 PM.png" descr="Screen Shot 2021-02-10 at 2.31.22 PM.pn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0" t="9187" r="0" b="9187"/>
          <a:stretch>
            <a:fillRect/>
          </a:stretch>
        </p:blipFill>
        <p:spPr>
          <a:xfrm>
            <a:off x="0" y="0"/>
            <a:ext cx="6468534" cy="9753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Machine learning solu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Machine learning solution</a:t>
            </a:r>
          </a:p>
        </p:txBody>
      </p:sp>
      <p:sp>
        <p:nvSpPr>
          <p:cNvPr id="201" name="Natural language process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Natural language processing</a:t>
            </a:r>
          </a:p>
        </p:txBody>
      </p:sp>
      <p:sp>
        <p:nvSpPr>
          <p:cNvPr id="202" name="Break sentences down into their operative word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Break sentences down into their operative words </a:t>
            </a:r>
          </a:p>
          <a:p>
            <a:pPr/>
            <a:r>
              <a:t>Map similarities e.g. Target: screw driver; shovel = .6; oatmeal = 0.0</a:t>
            </a:r>
          </a:p>
          <a:p>
            <a:pPr/>
            <a:r>
              <a:t>Scaling this up to entire bodies of text can derive semantic meaning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Screen Shot 2021-02-10 at 2.46.19 PM.png" descr="Screen Shot 2021-02-10 at 2.46.19 PM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4082" r="0" b="4082"/>
          <a:stretch>
            <a:fillRect/>
          </a:stretch>
        </p:blipFill>
        <p:spPr>
          <a:xfrm>
            <a:off x="6502400" y="-6350"/>
            <a:ext cx="6502400" cy="4864100"/>
          </a:xfrm>
          <a:prstGeom prst="rect">
            <a:avLst/>
          </a:prstGeom>
        </p:spPr>
      </p:pic>
      <p:pic>
        <p:nvPicPr>
          <p:cNvPr id="205" name="Screen Shot 2021-02-10 at 2.43.06 PM.png" descr="Screen Shot 2021-02-10 at 2.43.06 PM.png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14641" t="0" r="14641" b="0"/>
          <a:stretch>
            <a:fillRect/>
          </a:stretch>
        </p:blipFill>
        <p:spPr>
          <a:xfrm>
            <a:off x="6502400" y="4902200"/>
            <a:ext cx="6502400" cy="4864100"/>
          </a:xfrm>
          <a:prstGeom prst="rect">
            <a:avLst/>
          </a:prstGeom>
        </p:spPr>
      </p:pic>
      <p:pic>
        <p:nvPicPr>
          <p:cNvPr id="206" name="Screen Shot 2021-02-10 at 2.49.45 PM.png" descr="Screen Shot 2021-02-10 at 2.49.45 PM.pn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0" t="830" r="0" b="830"/>
          <a:stretch>
            <a:fillRect/>
          </a:stretch>
        </p:blipFill>
        <p:spPr>
          <a:xfrm>
            <a:off x="0" y="0"/>
            <a:ext cx="6468534" cy="9753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Of this great mass of reports we’ve been able to explain the great bulk of them……"/>
          <p:cNvSpPr txBox="1"/>
          <p:nvPr>
            <p:ph type="body" idx="13"/>
          </p:nvPr>
        </p:nvSpPr>
        <p:spPr>
          <a:xfrm>
            <a:off x="889000" y="2269800"/>
            <a:ext cx="11226800" cy="4176269"/>
          </a:xfrm>
          <a:prstGeom prst="rect">
            <a:avLst/>
          </a:prstGeom>
        </p:spPr>
        <p:txBody>
          <a:bodyPr/>
          <a:lstStyle/>
          <a:p>
            <a:pPr>
              <a:defRPr sz="4600"/>
            </a:pPr>
            <a:r>
              <a:t>Of this great mass of reports we’ve been able to explain the great bulk of them…</a:t>
            </a:r>
          </a:p>
          <a:p>
            <a:pPr>
              <a:defRPr sz="4600"/>
            </a:pPr>
          </a:p>
          <a:p>
            <a:pPr lvl="8"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46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          However there have been a certain percentage…</a:t>
            </a:r>
          </a:p>
          <a:p>
            <a:pPr lvl="8"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46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                        By credible observers of relatively                                     incredible things…</a:t>
            </a:r>
          </a:p>
          <a:p>
            <a:pPr lvl="8"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46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                             </a:t>
            </a:r>
          </a:p>
        </p:txBody>
      </p:sp>
      <p:sp>
        <p:nvSpPr>
          <p:cNvPr id="170" name="Gen John A. Samford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 John A. Samford</a:t>
            </a:r>
          </a:p>
        </p:txBody>
      </p:sp>
      <p:pic>
        <p:nvPicPr>
          <p:cNvPr id="171" name="army_guy.png" descr="army_gu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61397" y="5796120"/>
            <a:ext cx="3266007" cy="40082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Screen Shot 2021-02-10 at 1.57.03 PM.png" descr="Screen Shot 2021-02-10 at 1.57.03 PM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1106" t="0" r="11106" b="0"/>
          <a:stretch>
            <a:fillRect/>
          </a:stretch>
        </p:blipFill>
        <p:spPr>
          <a:xfrm>
            <a:off x="3744126" y="1431659"/>
            <a:ext cx="13004579" cy="975343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Screen Shot 2021-02-10 at 2.06.06 PM.png" descr="Screen Shot 2021-02-10 at 2.06.06 PM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312" t="0" r="5312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creen Shot 2021-02-10 at 2.09.45 PM.png" descr="Screen Shot 2021-02-10 at 2.09.45 PM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8633" t="0" r="8633" b="0"/>
          <a:stretch>
            <a:fillRect/>
          </a:stretch>
        </p:blipFill>
        <p:spPr>
          <a:xfrm>
            <a:off x="6503154" y="0"/>
            <a:ext cx="6502401" cy="4864100"/>
          </a:xfrm>
          <a:prstGeom prst="rect">
            <a:avLst/>
          </a:prstGeom>
        </p:spPr>
      </p:pic>
      <p:pic>
        <p:nvPicPr>
          <p:cNvPr id="180" name="Screen Shot 2021-02-10 at 2.10.17 PM.png" descr="Screen Shot 2021-02-10 at 2.10.17 PM.png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14988" t="0" r="14988" b="0"/>
          <a:stretch>
            <a:fillRect/>
          </a:stretch>
        </p:blipFill>
        <p:spPr>
          <a:xfrm>
            <a:off x="6502400" y="4902200"/>
            <a:ext cx="6502400" cy="4864100"/>
          </a:xfrm>
          <a:prstGeom prst="rect">
            <a:avLst/>
          </a:prstGeom>
        </p:spPr>
      </p:pic>
      <p:pic>
        <p:nvPicPr>
          <p:cNvPr id="181" name="Screen Shot 2021-02-10 at 2.08.41 PM.png" descr="Screen Shot 2021-02-10 at 2.08.41 PM.pn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13093" t="0" r="13093" b="0"/>
          <a:stretch>
            <a:fillRect/>
          </a:stretch>
        </p:blipFill>
        <p:spPr>
          <a:xfrm>
            <a:off x="0" y="0"/>
            <a:ext cx="6468534" cy="9753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4" name="Tic tac uf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Tic tac ufo</a:t>
            </a:r>
          </a:p>
        </p:txBody>
      </p:sp>
      <p:sp>
        <p:nvSpPr>
          <p:cNvPr id="185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6" name="tic_tac.mp4" descr="tic_tac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46401" y="2622240"/>
            <a:ext cx="12311998" cy="692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54166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be ship uf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Cube ship ufo</a:t>
            </a:r>
          </a:p>
        </p:txBody>
      </p:sp>
      <p:sp>
        <p:nvSpPr>
          <p:cNvPr id="189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0" name="CubeShip.mp4" descr="CubeShip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19310" y="2267387"/>
            <a:ext cx="12366180" cy="69559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49766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1st attempt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1st attempt</a:t>
            </a:r>
          </a:p>
        </p:txBody>
      </p:sp>
      <p:sp>
        <p:nvSpPr>
          <p:cNvPr id="193" name="Mongo fuzzy sear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Mongo fuzzy search</a:t>
            </a:r>
          </a:p>
        </p:txBody>
      </p:sp>
      <p:sp>
        <p:nvSpPr>
          <p:cNvPr id="194" name="Created Mongo DB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Created Mongo DB </a:t>
            </a:r>
          </a:p>
          <a:p>
            <a:pPr/>
            <a:r>
              <a:t>Wrote text search queries related to the sighing e.g. “black cube or white oval”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